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A51C-7357-4765-961A-3C3CCB12D3F4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7468-637C-4571-9CA5-A14BE20B4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A51C-7357-4765-961A-3C3CCB12D3F4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7468-637C-4571-9CA5-A14BE20B4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75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A51C-7357-4765-961A-3C3CCB12D3F4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7468-637C-4571-9CA5-A14BE20B4C6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99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A51C-7357-4765-961A-3C3CCB12D3F4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7468-637C-4571-9CA5-A14BE20B4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A51C-7357-4765-961A-3C3CCB12D3F4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7468-637C-4571-9CA5-A14BE20B4C6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178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A51C-7357-4765-961A-3C3CCB12D3F4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7468-637C-4571-9CA5-A14BE20B4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47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A51C-7357-4765-961A-3C3CCB12D3F4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7468-637C-4571-9CA5-A14BE20B4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94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A51C-7357-4765-961A-3C3CCB12D3F4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7468-637C-4571-9CA5-A14BE20B4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3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A51C-7357-4765-961A-3C3CCB12D3F4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7468-637C-4571-9CA5-A14BE20B4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A51C-7357-4765-961A-3C3CCB12D3F4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7468-637C-4571-9CA5-A14BE20B4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16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A51C-7357-4765-961A-3C3CCB12D3F4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7468-637C-4571-9CA5-A14BE20B4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53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A51C-7357-4765-961A-3C3CCB12D3F4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7468-637C-4571-9CA5-A14BE20B4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0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A51C-7357-4765-961A-3C3CCB12D3F4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7468-637C-4571-9CA5-A14BE20B4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47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A51C-7357-4765-961A-3C3CCB12D3F4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7468-637C-4571-9CA5-A14BE20B4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6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A51C-7357-4765-961A-3C3CCB12D3F4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7468-637C-4571-9CA5-A14BE20B4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22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A51C-7357-4765-961A-3C3CCB12D3F4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E7468-637C-4571-9CA5-A14BE20B4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70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A51C-7357-4765-961A-3C3CCB12D3F4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3E7468-637C-4571-9CA5-A14BE20B4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7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18534"/>
            <a:ext cx="7766936" cy="164630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Филиал МАОУ «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Аксаринская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СОШ» «Красноярская ООШ</a:t>
            </a:r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6526590" cy="10968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1895464"/>
            <a:ext cx="7549243" cy="4862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499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034" y="609600"/>
            <a:ext cx="1946366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6" y="470264"/>
            <a:ext cx="8786219" cy="5695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342" y="3187337"/>
            <a:ext cx="3304903" cy="440218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0" y="-365759"/>
            <a:ext cx="3365133" cy="451974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89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486" y="609600"/>
            <a:ext cx="6035040" cy="13208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5" y="-143691"/>
            <a:ext cx="8033657" cy="6042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8" y="4258490"/>
            <a:ext cx="2719796" cy="261257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008" y="4271552"/>
            <a:ext cx="2706735" cy="259950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9" y="4258490"/>
            <a:ext cx="2693671" cy="259950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629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351866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4" y="363719"/>
            <a:ext cx="7395686" cy="5462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52" y="-392906"/>
            <a:ext cx="4284616" cy="348778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548" y="2461839"/>
            <a:ext cx="4402183" cy="39972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02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760" y="1136468"/>
            <a:ext cx="4493623" cy="793931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9" y="809898"/>
            <a:ext cx="7916091" cy="523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39" y="-603796"/>
            <a:ext cx="3265716" cy="427445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39" y="3025731"/>
            <a:ext cx="3566161" cy="39759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79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645" y="420915"/>
            <a:ext cx="6560115" cy="13208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18012"/>
            <a:ext cx="7093029" cy="5839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66" y="-486230"/>
            <a:ext cx="3513282" cy="384338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59" y="3017519"/>
            <a:ext cx="4127863" cy="36314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046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932472" cy="13208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8" y="248194"/>
            <a:ext cx="7119506" cy="6439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05" y="-393337"/>
            <a:ext cx="3762103" cy="346165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9" y="2426788"/>
            <a:ext cx="3605348" cy="38825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125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919409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16" y="424543"/>
            <a:ext cx="6885958" cy="5904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74" y="-612321"/>
            <a:ext cx="3918858" cy="46765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74" y="2997926"/>
            <a:ext cx="4034246" cy="431074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661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378823"/>
            <a:ext cx="6988877" cy="6087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32" y="-444139"/>
            <a:ext cx="3918608" cy="41801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70" y="2659744"/>
            <a:ext cx="4349932" cy="44464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60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9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Monotype Corsiva</vt:lpstr>
      <vt:lpstr>Trebuchet MS</vt:lpstr>
      <vt:lpstr>Wingdings 3</vt:lpstr>
      <vt:lpstr>Аспект</vt:lpstr>
      <vt:lpstr>Филиал МАОУ «Аксаринская СОШ» «Красноярская ООШ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МАОУ «Аксаринская СОШ» «Красноярская ООШ</dc:title>
  <dc:creator>Учитель</dc:creator>
  <cp:lastModifiedBy>Учитель</cp:lastModifiedBy>
  <cp:revision>10</cp:revision>
  <dcterms:created xsi:type="dcterms:W3CDTF">2019-01-10T07:15:32Z</dcterms:created>
  <dcterms:modified xsi:type="dcterms:W3CDTF">2019-01-10T09:44:00Z</dcterms:modified>
</cp:coreProperties>
</file>