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4" r:id="rId4"/>
    <p:sldId id="268" r:id="rId5"/>
    <p:sldId id="269" r:id="rId6"/>
    <p:sldId id="267" r:id="rId7"/>
    <p:sldId id="266" r:id="rId8"/>
    <p:sldId id="265" r:id="rId9"/>
    <p:sldId id="271" r:id="rId10"/>
    <p:sldId id="273" r:id="rId11"/>
    <p:sldId id="272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laisait.ucoz.ru/_ph/9/801258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95736" y="1052736"/>
            <a:ext cx="50405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Филиал МАОУ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Аксаринская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Плехановская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9673" y="2204864"/>
            <a:ext cx="6120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Краеведческий   музей</a:t>
            </a:r>
          </a:p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«Живая память»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458/396524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музей посуда нов\IMG_35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01663" cy="64087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Татьяна\Desktop\музей посуда нов\IMG_35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4984"/>
            <a:ext cx="4431098" cy="3324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Татьяна\Desktop\Экскурсии музей\IMG_188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8639"/>
            <a:ext cx="4456491" cy="2952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66FF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458/396524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esktop\Экскурсии музей\IMG_18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4392488" cy="3091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Татьяна\Desktop\Экскурсии музей\IMG_18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4248472" cy="3248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C:\Users\Татьяна\Desktop\Экскурсии музей\IMG_18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4312658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Рисунок 9" descr="C:\Users\Татьяна\Desktop\ФОТО Т.С\фото музей девичьи посиделки 2.02.17\IMG_35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417646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458/396524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1600" y="220486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elaisait.ucoz.ru/_ph/9/801258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19672" y="1124744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Дата основания музея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«Живая память»: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20 мая 2010 года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sovet.su/_ld/458/3965241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DSC070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000528" cy="29341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Татьяна\Desktop\DSC0706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17646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99992" y="33265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Музей используется в образовательном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процессе.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Татьяна\Desktop\фото музей девичьи посиделки 2.02.17\IMG_35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4045848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sovet.su/_ld/458/39652414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esktop\Трансформ уроки фото\IMG_12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000528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C:\Users\Татьяна\Desktop\экскурсии музей 2017\IMG_18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151774" cy="3114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33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C:\Users\Татьяна\Desktop\экскурсии музей 2017\DSC070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01008"/>
            <a:ext cx="4111454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1560" y="3645024"/>
            <a:ext cx="3312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Проводится экскурсионная,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просветительская, методическая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458/396524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Татьяна\Desktop\экскурсии музей 2017\IMG_18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104456" cy="31683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C:\Users\Татьяна\Desktop\экскурсии музей 2017\IMG_1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139565" cy="2952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Рисунок 10" descr="C:\Users\Татьяна\Desktop\экскурсии музей 2017\IMG_35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2656"/>
            <a:ext cx="415937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Рисунок 14" descr="C:\Users\Татьяна\Desktop\экскурсии музей 2017\IMG_144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573016"/>
            <a:ext cx="4104456" cy="30179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458/396524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Татьяна\Desktop\экскурсии музей 2017\IMG_35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248472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 descr="C:\Users\Татьяна\Desktop\экскурсии музей 2017\IMG_35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9000"/>
            <a:ext cx="4029162" cy="316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Рисунок 8" descr="F:\Внеурочка фото\IMG_31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4176464" cy="3105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860032" y="692696"/>
            <a:ext cx="3816424" cy="213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Музей используется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для внеурочной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деятельности.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sovet.su/_ld/458/396524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фото музей девичьи посиделки 2.02.17\IMG_35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288532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 descr="C:\Users\Татьяна\Desktop\фото музей девичьи посиделки 2.02.17\IMG_35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4151774" cy="3186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Татьяна\Desktop\фото музей девичьи посиделки 2.02.17\IMG_35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501008"/>
            <a:ext cx="4320480" cy="3043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67544" y="692696"/>
            <a:ext cx="3744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музее проводятся   трансформированные уроки, внеклассные мероприятия.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692696"/>
            <a:ext cx="3898776" cy="12241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Предметы старины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Татьяна\Desktop\Экскурсии музей\IMG_1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248472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C:\Users\Татьяна\Desktop\музей посуда нов\IMG_354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248472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Татьяна\Desktop\музей посуда нов\IMG_35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4864"/>
            <a:ext cx="4248472" cy="4464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528392" cy="864096"/>
          </a:xfrm>
        </p:spPr>
        <p:txBody>
          <a:bodyPr>
            <a:noAutofit/>
          </a:bodyPr>
          <a:lstStyle/>
          <a:p>
            <a:r>
              <a:rPr lang="ru-RU" b="1" dirty="0" smtClean="0"/>
              <a:t>Предметы</a:t>
            </a:r>
            <a:br>
              <a:rPr lang="ru-RU" b="1" dirty="0" smtClean="0"/>
            </a:br>
            <a:r>
              <a:rPr lang="ru-RU" b="1" dirty="0" smtClean="0"/>
              <a:t>старины</a:t>
            </a:r>
            <a:endParaRPr lang="ru-RU" b="1" dirty="0"/>
          </a:p>
        </p:txBody>
      </p:sp>
      <p:pic>
        <p:nvPicPr>
          <p:cNvPr id="4" name="Рисунок 3" descr="C:\Users\Татьяна\Desktop\музей посуда нов\IMG_35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8640"/>
            <a:ext cx="4680520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Содержимое 5" descr="C:\Users\Татьяна\Desktop\музей посуда нов\IMG_356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745500" cy="34563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 descr="C:\Users\Татьяна\Desktop\музей посуда нов\IMG_35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3888432" cy="4824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67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Предметы старины</vt:lpstr>
      <vt:lpstr>Предметы старины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Сергеевна</dc:creator>
  <cp:lastModifiedBy>Татьяна</cp:lastModifiedBy>
  <cp:revision>77</cp:revision>
  <dcterms:created xsi:type="dcterms:W3CDTF">2017-02-01T10:53:28Z</dcterms:created>
  <dcterms:modified xsi:type="dcterms:W3CDTF">2017-02-05T06:57:35Z</dcterms:modified>
</cp:coreProperties>
</file>