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38" d="100"/>
          <a:sy n="38" d="100"/>
        </p:scale>
        <p:origin x="-1882" y="-2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1CF5C-E642-4B7B-ADF9-2C514E4638B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582A8-1A17-4F88-8326-144BEAC43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7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582A8-1A17-4F88-8326-144BEAC433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4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582A8-1A17-4F88-8326-144BEAC433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4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582A8-1A17-4F88-8326-144BEAC433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4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1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51"/>
            <a:ext cx="6858000" cy="91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6995" y="251520"/>
            <a:ext cx="70319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МАОУ «</a:t>
            </a:r>
            <a:r>
              <a:rPr lang="ru-RU" sz="2000" b="1" cap="all" spc="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АксаринСКАЯ</a:t>
            </a:r>
            <a:r>
              <a:rPr lang="ru-RU" sz="20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СОШ» СТРУКТУРНОЕ ПОДРАЗДЕЛЕНИЕ</a:t>
            </a:r>
          </a:p>
          <a:p>
            <a:pPr algn="ctr"/>
            <a:r>
              <a:rPr lang="ru-RU" sz="20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ДЕТСКИЙ САД «</a:t>
            </a:r>
            <a:r>
              <a:rPr lang="ru-RU" sz="2000" b="1" cap="all" spc="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мАЛЫШОК</a:t>
            </a:r>
            <a:r>
              <a:rPr lang="ru-RU" sz="20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sz="2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Детские песни - Кабы небыло зимы (mp3ostrov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574.563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648" y="8172400"/>
            <a:ext cx="487363" cy="4873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6995" y="2051720"/>
            <a:ext cx="694499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Физкультурный досуг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«Мы мороза не боимся!»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(средняя группа)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0808" y="8416081"/>
            <a:ext cx="4869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Воспитатель: Платонова О.А</a:t>
            </a:r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08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68971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136" y="395536"/>
            <a:ext cx="626469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 февраля 2014 года в нашем детском </a:t>
            </a:r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саду был </a:t>
            </a:r>
          </a:p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 физкультурный досуг «Мы мороза не боимся», </a:t>
            </a:r>
          </a:p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посвященный открытию зимней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Олимпиады Сочи </a:t>
            </a:r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- 2014</a:t>
            </a:r>
            <a:endParaRPr lang="ru-RU" sz="3600" b="1" cap="none" spc="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1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7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320" y="251520"/>
            <a:ext cx="666936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нашем празднике участвовали спортсмены </a:t>
            </a:r>
          </a:p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нашей школы Ульянова Таня и Наумов Владик. Они рассказали ребятам об основах здорового образа жизни и о том, как полезно заниматься спортом.</a:t>
            </a:r>
            <a:endParaRPr lang="ru-RU" sz="36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 descr="C:\Users\Ольга\Desktop\DSC01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2" y="4211960"/>
            <a:ext cx="6121796" cy="459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68971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ьга\Desktop\DSC01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3" y="288969"/>
            <a:ext cx="6453336" cy="484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4944" y="5128971"/>
            <a:ext cx="371308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12700">
                  <a:solidFill>
                    <a:srgbClr val="EB0B60"/>
                  </a:solidFill>
                  <a:prstDash val="solid"/>
                </a:ln>
                <a:solidFill>
                  <a:srgbClr val="EB0B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Веселая разминка перед стартами</a:t>
            </a:r>
            <a:endParaRPr lang="ru-RU" sz="3200" b="1" dirty="0">
              <a:ln w="12700">
                <a:solidFill>
                  <a:srgbClr val="EB0B60"/>
                </a:solidFill>
                <a:prstDash val="solid"/>
              </a:ln>
              <a:solidFill>
                <a:srgbClr val="EB0B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23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46"/>
            <a:ext cx="6864694" cy="913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DSC014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258779"/>
            <a:ext cx="5589240" cy="41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DSC014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3" y="4588564"/>
            <a:ext cx="5460345" cy="409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0" y="3942233"/>
            <a:ext cx="5391270" cy="9898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Down">
              <a:avLst/>
            </a:prstTxWarp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Команда «Снежинки»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4824" y="8037492"/>
            <a:ext cx="5108823" cy="926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Команда «Льдинки»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1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" y="20146"/>
            <a:ext cx="6864694" cy="913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Ольга\Desktop\DSC01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19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3971" y="5134168"/>
            <a:ext cx="44508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хочешь стать умелым,</a:t>
            </a:r>
          </a:p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Ловким, быстрым, сильным, смелым</a:t>
            </a:r>
          </a:p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Никогда не унывай,</a:t>
            </a:r>
          </a:p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цель снежками попадай!</a:t>
            </a:r>
          </a:p>
          <a:p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0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2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\Desktop\DSC014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033" y="21094"/>
            <a:ext cx="7700056" cy="57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0809" y="7164288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Легкость движения, бег,</a:t>
            </a:r>
            <a:b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Сердце пустилось в пляс.</a:t>
            </a:r>
            <a:b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Будь там хоть дождь, хоть снег -</a:t>
            </a:r>
            <a:b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остановят нас.</a:t>
            </a:r>
          </a:p>
        </p:txBody>
      </p:sp>
    </p:spTree>
    <p:extLst>
      <p:ext uri="{BB962C8B-B14F-4D97-AF65-F5344CB8AC3E}">
        <p14:creationId xmlns:p14="http://schemas.microsoft.com/office/powerpoint/2010/main" val="40744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2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Ольга\Desktop\DSC01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0" y="427177"/>
            <a:ext cx="6669360" cy="416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6832" y="4614606"/>
            <a:ext cx="4700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Благодарим наших гостей </a:t>
            </a:r>
          </a:p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участие в мероприятии!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5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2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Ольга\Desktop\DSC01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2697" y="5172709"/>
            <a:ext cx="59421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Спорта язык одинаков для всех:</a:t>
            </a:r>
          </a:p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Труд, устремленье, рывок – и  успех!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8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150</Words>
  <Application>Microsoft Office PowerPoint</Application>
  <PresentationFormat>Экран (4:3)</PresentationFormat>
  <Paragraphs>28</Paragraphs>
  <Slides>9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14</cp:revision>
  <dcterms:created xsi:type="dcterms:W3CDTF">2014-02-07T07:17:07Z</dcterms:created>
  <dcterms:modified xsi:type="dcterms:W3CDTF">2014-02-10T05:10:22Z</dcterms:modified>
</cp:coreProperties>
</file>